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4" r:id="rId1"/>
  </p:sldMasterIdLst>
  <p:sldIdLst>
    <p:sldId id="267" r:id="rId2"/>
    <p:sldId id="256" r:id="rId3"/>
    <p:sldId id="257" r:id="rId4"/>
    <p:sldId id="268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32"/>
  </p:normalViewPr>
  <p:slideViewPr>
    <p:cSldViewPr snapToGrid="0">
      <p:cViewPr varScale="1">
        <p:scale>
          <a:sx n="73" d="100"/>
          <a:sy n="73" d="100"/>
        </p:scale>
        <p:origin x="3184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77878-5EA3-0840-BE55-AD476F021D0D}" type="datetimeFigureOut">
              <a:rPr kumimoji="1" lang="zh-CN" altLang="en-US" smtClean="0"/>
              <a:t>2026/5/9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73FCA-00D5-834C-B8D9-641D405893A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56062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77878-5EA3-0840-BE55-AD476F021D0D}" type="datetimeFigureOut">
              <a:rPr kumimoji="1" lang="zh-CN" altLang="en-US" smtClean="0"/>
              <a:t>2026/5/9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73FCA-00D5-834C-B8D9-641D405893A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467663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77878-5EA3-0840-BE55-AD476F021D0D}" type="datetimeFigureOut">
              <a:rPr kumimoji="1" lang="zh-CN" altLang="en-US" smtClean="0"/>
              <a:t>2026/5/9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73FCA-00D5-834C-B8D9-641D405893A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8427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77878-5EA3-0840-BE55-AD476F021D0D}" type="datetimeFigureOut">
              <a:rPr kumimoji="1" lang="zh-CN" altLang="en-US" smtClean="0"/>
              <a:t>2026/5/9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73FCA-00D5-834C-B8D9-641D405893A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593635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77878-5EA3-0840-BE55-AD476F021D0D}" type="datetimeFigureOut">
              <a:rPr kumimoji="1" lang="zh-CN" altLang="en-US" smtClean="0"/>
              <a:t>2026/5/9</a:t>
            </a:fld>
            <a:endParaRPr kumimoji="1"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73FCA-00D5-834C-B8D9-641D405893A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3379028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77878-5EA3-0840-BE55-AD476F021D0D}" type="datetimeFigureOut">
              <a:rPr kumimoji="1" lang="zh-CN" altLang="en-US" smtClean="0"/>
              <a:t>2026/5/9</a:t>
            </a:fld>
            <a:endParaRPr kumimoji="1"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73FCA-00D5-834C-B8D9-641D405893A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312122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77878-5EA3-0840-BE55-AD476F021D0D}" type="datetimeFigureOut">
              <a:rPr kumimoji="1" lang="zh-CN" altLang="en-US" smtClean="0"/>
              <a:t>2026/5/9</a:t>
            </a:fld>
            <a:endParaRPr kumimoji="1"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73FCA-00D5-834C-B8D9-641D405893A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956470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2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77878-5EA3-0840-BE55-AD476F021D0D}" type="datetimeFigureOut">
              <a:rPr kumimoji="1" lang="zh-CN" altLang="en-US" smtClean="0"/>
              <a:t>2026/5/9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73FCA-00D5-834C-B8D9-641D405893A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5659342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2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77878-5EA3-0840-BE55-AD476F021D0D}" type="datetimeFigureOut">
              <a:rPr kumimoji="1" lang="zh-CN" altLang="en-US" smtClean="0"/>
              <a:t>2026/5/9</a:t>
            </a:fld>
            <a:endParaRPr kumimoji="1"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73FCA-00D5-834C-B8D9-641D405893A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4134211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77878-5EA3-0840-BE55-AD476F021D0D}" type="datetimeFigureOut">
              <a:rPr kumimoji="1" lang="zh-CN" altLang="en-US" smtClean="0"/>
              <a:t>2026/5/9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73FCA-00D5-834C-B8D9-641D405893A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168832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77878-5EA3-0840-BE55-AD476F021D0D}" type="datetimeFigureOut">
              <a:rPr kumimoji="1" lang="zh-CN" altLang="en-US" smtClean="0"/>
              <a:t>2026/5/9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373FCA-00D5-834C-B8D9-641D405893A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66018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7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D77878-5EA3-0840-BE55-AD476F021D0D}" type="datetimeFigureOut">
              <a:rPr kumimoji="1" lang="zh-CN" altLang="en-US" smtClean="0"/>
              <a:t>2026/5/9</a:t>
            </a:fld>
            <a:endParaRPr kumimoji="1"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373FCA-00D5-834C-B8D9-641D405893AB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468239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20144F-EDC7-37B4-A7CF-64631111B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A56E1836-E59B-578D-9B5E-F0F2B114D3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7007331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65269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D0C4DE9B-877D-E3F8-BE76-9228566824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6998677" cy="9907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1016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36DF9C-5C0D-71AF-6812-682C9C74A3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2C48E99F-04BA-7EA8-C979-C3F12A84E2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997938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7497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127AA82-896F-EF47-43B2-FE67D605B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pic>
        <p:nvPicPr>
          <p:cNvPr id="5" name="内容占位符 4">
            <a:extLst>
              <a:ext uri="{FF2B5EF4-FFF2-40B4-BE49-F238E27FC236}">
                <a16:creationId xmlns:a16="http://schemas.microsoft.com/office/drawing/2014/main" id="{93A2DF12-0936-C52F-09EE-BA8846122B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74295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013811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58AAA3-A2EC-0F2D-AC5B-2168C5ACD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B50F7E18-F0CA-1DCA-A267-BEEFE776F2C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7004649" cy="9899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23835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BA5D15-302A-CE0B-7D08-99D5AC32BE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43D12C82-3D20-D92F-02C4-1A477AF317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997938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5032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1B2D3F-E420-0584-4FCC-09A1F179CE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0D0D7DFA-09FC-1577-2E85-603AA448D1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6998677" cy="9907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1237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594E92-B9F6-48A9-B1AD-E073863668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82C2FC96-3E9C-8360-081C-C5B3AC66DD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997938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948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DA4CC0-FCF7-8BF5-824C-B55FBFE13E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B9155664-FBD1-63F5-D3EE-F0585FBC0CF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6998677" cy="99070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63170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275193-E6B3-A590-AE93-0B163C6BB2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06908627-4D7C-7F1A-4EC7-F3642DD2E9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6997938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1466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DAA9CF-0C49-E164-35DB-835C522E6A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742FE288-F0A0-A8AF-BD1E-941FA385A9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7016262" cy="991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0188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1E8A0F-DCF8-58C8-6343-0C64EC4A4A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B4059E76-6376-AA00-B485-E231C846FE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4295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37091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17A10A-97DD-3A06-985F-90C1C56159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EC7B3D11-9147-4C55-F407-7FC9E8E7F0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7429500" cy="990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7901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24</TotalTime>
  <Words>0</Words>
  <Application>Microsoft Macintosh PowerPoint</Application>
  <PresentationFormat>A4 纸张(210x297 毫米)</PresentationFormat>
  <Paragraphs>0</Paragraphs>
  <Slides>13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磊 梁</dc:creator>
  <cp:lastModifiedBy>磊 梁</cp:lastModifiedBy>
  <cp:revision>3</cp:revision>
  <dcterms:created xsi:type="dcterms:W3CDTF">2026-04-22T08:46:03Z</dcterms:created>
  <dcterms:modified xsi:type="dcterms:W3CDTF">2026-05-09T01:08:44Z</dcterms:modified>
</cp:coreProperties>
</file>